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2"/>
    <p:restoredTop sz="94658"/>
  </p:normalViewPr>
  <p:slideViewPr>
    <p:cSldViewPr snapToGrid="0">
      <p:cViewPr varScale="1">
        <p:scale>
          <a:sx n="93" d="100"/>
          <a:sy n="93" d="100"/>
        </p:scale>
        <p:origin x="240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E575-D2D6-511A-AF83-19F429045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7E035-DC47-824A-6F13-90D5E58C4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B0F37-9428-4174-A3C6-4D2B9A04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5BB82-DB32-B553-7CE2-33531DE7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933AF-C6CB-5E4A-527E-307496BE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1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4182-68B5-534B-120E-8FBFD276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D8FC7-FC9F-A872-967A-B8A9BAA86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4E5E3-A249-647A-BA87-B4D16D6C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2871-286C-6DCC-D7C4-C061BF0A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220B-499F-264E-BC80-14314A92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27B75-AC29-C0AD-B637-D29DF1805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FE3A8-9FA5-921D-3700-8E3A042E9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02E0F-1AD5-6898-F71C-B1B1812F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36572-4868-08EB-8055-A709FD19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73D74-E7D0-9516-9BF8-69880A09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F314-00FA-8239-6588-2261810B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7386-58B0-D2AC-511F-FCDC70F2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5E27C-69B0-5949-ECFB-9A6E66CA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D4214-C8CB-75DA-7294-3B41687E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16B65-314F-7D54-1ABE-3CA772F2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87DE-E509-9E11-D1E6-D8B2904F0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33CB5-4CC8-8D93-10F0-12815D895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8DE4-9652-9C93-994E-461D002E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5B311-AB94-CF46-50DB-6FE3CF15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427D-3C75-6853-E5DC-904E6409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553C-2F95-629F-EB8B-954AFF86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36AC-9564-76EB-C746-8CA249F1C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17ABE-9577-FF17-F988-3D5641CEC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045FD-35D6-1AF7-F319-F59E3B81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6D726-DE06-F4E4-4B45-60668A03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913D9-5F2D-8BDB-E424-B7B7AA50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1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C86C-2E85-377A-8AC3-0A63EEA4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55D21-0921-5417-8BE3-2A8DC148F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160A9-0013-BAFC-C535-8B0AE63CC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6A01B-E202-046E-ED92-2AA6A4361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D4B7F-2251-4743-BA54-09FA733B3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EA5CE-4CB1-F8AB-9808-80E93ED8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65DF1-DDBD-CB4D-BD3E-1A58A0C6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21573-DA2E-9F2B-2236-FBA94378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AD37-41B9-7173-6D39-40A73E2C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27EEC-F423-EC45-E7A9-E31C4EE2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B7446-8FF5-C10E-736B-4C5526B2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21EAF-E14D-15F3-B2B5-F6271DE0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C0D70-A914-65EF-FBC2-8E25A01A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F8F9B-97EE-2C19-89F8-F84E6B7F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50A66-36B9-33A7-A568-F1CDEB45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4B71-F576-2295-B4F7-914A361A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0881-A793-71C0-BC4B-09BF248D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FAD32-97E2-29AF-53F0-B9AC7109C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C139A-FC10-7054-85A9-42829733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2011F-B6BE-EF75-4530-01F59F7B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81B8F-C841-A4DB-9763-FA2CBE2F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5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DEF9E-1C0A-9D1E-8886-C7F26807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E16E9-4A23-04B8-927C-DD27AF615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0228D-0B0F-47C9-0A0C-FE8820F57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4DAB8-C324-A5D2-D5C6-22F67CCB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E48C2-A6B2-5432-7F64-AD525796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B1FCC-BF8C-FF9A-8CCE-CFAA0706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71ADE-6E7B-E0C4-B055-9CF45A51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19305-7C79-9410-5917-6CD867516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9581-2839-2CEE-E11E-5449C89D1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07FA8B-B47E-E847-9D01-A125F8E9045E}" type="datetimeFigureOut">
              <a:rPr lang="en-US" smtClean="0"/>
              <a:t>7/1/25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E0F7D-AF05-3971-07DC-39E362823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3508-BDF4-1B98-1383-23D7D279E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2BD5F5-9DC0-5A48-870D-126D3BAD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9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Amar Ma'ruf Stya Bakti,S.Pd., M.Pd</dc:creator>
  <cp:lastModifiedBy>Amar Ma'ruf Stya Bakti,S.Pd., M.Pd</cp:lastModifiedBy>
  <cp:revision>1</cp:revision>
  <dcterms:created xsi:type="dcterms:W3CDTF">2025-07-01T04:37:56Z</dcterms:created>
  <dcterms:modified xsi:type="dcterms:W3CDTF">2025-07-01T04:42:33Z</dcterms:modified>
</cp:coreProperties>
</file>