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42"/>
    <p:restoredTop sz="94658"/>
  </p:normalViewPr>
  <p:slideViewPr>
    <p:cSldViewPr snapToGrid="0">
      <p:cViewPr varScale="1">
        <p:scale>
          <a:sx n="93" d="100"/>
          <a:sy n="93" d="100"/>
        </p:scale>
        <p:origin x="240" y="7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EE575-D2D6-511A-AF83-19F429045A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27E035-DC47-824A-6F13-90D5E58C46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7B0F37-9428-4174-A3C6-4D2B9A04C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FA8B-B47E-E847-9D01-A125F8E9045E}" type="datetimeFigureOut">
              <a:rPr lang="en-US" smtClean="0"/>
              <a:t>7/1/25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75BB82-DB32-B553-7CE2-33531DE77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933AF-C6CB-5E4A-527E-307496BEF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BD5F5-9DC0-5A48-870D-126D3BADD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219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64182-68B5-534B-120E-8FBFD2769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AD8FC7-FC9F-A872-967A-B8A9BAA86E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74E5E3-A249-647A-BA87-B4D16D6CA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FA8B-B47E-E847-9D01-A125F8E9045E}" type="datetimeFigureOut">
              <a:rPr lang="en-US" smtClean="0"/>
              <a:t>7/1/25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1F2871-286C-6DCC-D7C4-C061BF0A4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F4220B-499F-264E-BC80-14314A92E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BD5F5-9DC0-5A48-870D-126D3BADD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69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227B75-AC29-C0AD-B637-D29DF18054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0FE3A8-9FA5-921D-3700-8E3A042E98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02E0F-1AD5-6898-F71C-B1B1812FC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FA8B-B47E-E847-9D01-A125F8E9045E}" type="datetimeFigureOut">
              <a:rPr lang="en-US" smtClean="0"/>
              <a:t>7/1/25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36572-4868-08EB-8055-A709FD19E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73D74-E7D0-9516-9BF8-69880A092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BD5F5-9DC0-5A48-870D-126D3BADD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187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DF314-00FA-8239-6588-2261810B8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EA7386-58B0-D2AC-511F-FCDC70F265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05E27C-69B0-5949-ECFB-9A6E66CA3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FA8B-B47E-E847-9D01-A125F8E9045E}" type="datetimeFigureOut">
              <a:rPr lang="en-US" smtClean="0"/>
              <a:t>7/1/25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4D4214-C8CB-75DA-7294-3B41687E8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216B65-314F-7D54-1ABE-3CA772F20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BD5F5-9DC0-5A48-870D-126D3BADD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027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B87DE-E509-9E11-D1E6-D8B2904F0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A33CB5-4CC8-8D93-10F0-12815D8953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D48DE4-9652-9C93-994E-461D002EF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FA8B-B47E-E847-9D01-A125F8E9045E}" type="datetimeFigureOut">
              <a:rPr lang="en-US" smtClean="0"/>
              <a:t>7/1/25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E5B311-AB94-CF46-50DB-6FE3CF154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82427D-3C75-6853-E5DC-904E64095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BD5F5-9DC0-5A48-870D-126D3BADD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701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6553C-2F95-629F-EB8B-954AFF868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D736AC-9564-76EB-C746-8CA249F1C2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417ABE-9577-FF17-F988-3D5641CECA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1045FD-35D6-1AF7-F319-F59E3B812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FA8B-B47E-E847-9D01-A125F8E9045E}" type="datetimeFigureOut">
              <a:rPr lang="en-US" smtClean="0"/>
              <a:t>7/1/25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66D726-DE06-F4E4-4B45-60668A031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E913D9-5F2D-8BDB-E424-B7B7AA506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BD5F5-9DC0-5A48-870D-126D3BADD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914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1C86C-2E85-377A-8AC3-0A63EEA44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755D21-0921-5417-8BE3-2A8DC148F7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0160A9-0013-BAFC-C535-8B0AE63CC3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E6A01B-E202-046E-ED92-2AA6A4361E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1D4B7F-2251-4743-BA54-09FA733B39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1EA5CE-4CB1-F8AB-9808-80E93ED83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FA8B-B47E-E847-9D01-A125F8E9045E}" type="datetimeFigureOut">
              <a:rPr lang="en-US" smtClean="0"/>
              <a:t>7/1/25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E65DF1-DDBD-CB4D-BD3E-1A58A0C6B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621573-DA2E-9F2B-2236-FBA94378B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BD5F5-9DC0-5A48-870D-126D3BADD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01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AAD37-41B9-7173-6D39-40A73E2C2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F27EEC-F423-EC45-E7A9-E31C4EE29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FA8B-B47E-E847-9D01-A125F8E9045E}" type="datetimeFigureOut">
              <a:rPr lang="en-US" smtClean="0"/>
              <a:t>7/1/25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3B7446-8FF5-C10E-736B-4C5526B22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221EAF-E14D-15F3-B2B5-F6271DE04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BD5F5-9DC0-5A48-870D-126D3BADD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290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3C0D70-A914-65EF-FBC2-8E25A01A8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FA8B-B47E-E847-9D01-A125F8E9045E}" type="datetimeFigureOut">
              <a:rPr lang="en-US" smtClean="0"/>
              <a:t>7/1/25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BF8F9B-97EE-2C19-89F8-F84E6B7F0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050A66-36B9-33A7-A568-F1CDEB45C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BD5F5-9DC0-5A48-870D-126D3BADD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465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F4B71-F576-2295-B4F7-914A361A2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80881-A793-71C0-BC4B-09BF248D4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0FAD32-97E2-29AF-53F0-B9AC7109C7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5C139A-FC10-7054-85A9-428297330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FA8B-B47E-E847-9D01-A125F8E9045E}" type="datetimeFigureOut">
              <a:rPr lang="en-US" smtClean="0"/>
              <a:t>7/1/25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42011F-B6BE-EF75-4530-01F59F7BE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081B8F-C841-A4DB-9763-FA2CBE2F4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BD5F5-9DC0-5A48-870D-126D3BADD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856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DEF9E-1C0A-9D1E-8886-C7F268078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7E16E9-4A23-04B8-927C-DD27AF615D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C0228D-0B0F-47C9-0A0C-FE8820F57B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04DAB8-C324-A5D2-D5C6-22F67CCB3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FA8B-B47E-E847-9D01-A125F8E9045E}" type="datetimeFigureOut">
              <a:rPr lang="en-US" smtClean="0"/>
              <a:t>7/1/25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4E48C2-A6B2-5432-7F64-AD525796F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1B1FCC-BF8C-FF9A-8CCE-CFAA07064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BD5F5-9DC0-5A48-870D-126D3BADD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45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171ADE-6E7B-E0C4-B055-9CF45A511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319305-7C79-9410-5917-6CD867516C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E49581-2839-2CEE-E11E-5449C89D1D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07FA8B-B47E-E847-9D01-A125F8E9045E}" type="datetimeFigureOut">
              <a:rPr lang="en-US" smtClean="0"/>
              <a:t>7/1/25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E0F7D-AF05-3971-07DC-39E3628230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93508-BDF4-1B98-1383-23D7D279E2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A2BD5F5-9DC0-5A48-870D-126D3BADD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321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496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Amar Ma'ruf Stya Bakti,S.Pd., M.Pd</dc:creator>
  <cp:lastModifiedBy>Amar Ma'ruf Stya Bakti,S.Pd., M.Pd</cp:lastModifiedBy>
  <cp:revision>1</cp:revision>
  <dcterms:created xsi:type="dcterms:W3CDTF">2025-07-01T04:37:56Z</dcterms:created>
  <dcterms:modified xsi:type="dcterms:W3CDTF">2025-07-01T04:42:33Z</dcterms:modified>
</cp:coreProperties>
</file>